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22"/>
  </p:notesMasterIdLst>
  <p:sldIdLst>
    <p:sldId id="257" r:id="rId2"/>
    <p:sldId id="266" r:id="rId3"/>
    <p:sldId id="259" r:id="rId4"/>
    <p:sldId id="282" r:id="rId5"/>
    <p:sldId id="267" r:id="rId6"/>
    <p:sldId id="271" r:id="rId7"/>
    <p:sldId id="269" r:id="rId8"/>
    <p:sldId id="270" r:id="rId9"/>
    <p:sldId id="272" r:id="rId10"/>
    <p:sldId id="260" r:id="rId11"/>
    <p:sldId id="261" r:id="rId12"/>
    <p:sldId id="262" r:id="rId13"/>
    <p:sldId id="273" r:id="rId14"/>
    <p:sldId id="274" r:id="rId15"/>
    <p:sldId id="275" r:id="rId16"/>
    <p:sldId id="264" r:id="rId17"/>
    <p:sldId id="265" r:id="rId18"/>
    <p:sldId id="283" r:id="rId19"/>
    <p:sldId id="284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8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243B0-0192-4BCD-AB5B-96C4FE302443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DDA49-E6D0-4780-88DF-AA81990B95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781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DDA49-E6D0-4780-88DF-AA81990B955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797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DDA49-E6D0-4780-88DF-AA81990B955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233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DDA49-E6D0-4780-88DF-AA81990B955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789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230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37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30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038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47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74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40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902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186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46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60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11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7252" y="764704"/>
            <a:ext cx="7772400" cy="3296977"/>
          </a:xfrm>
        </p:spPr>
        <p:txBody>
          <a:bodyPr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остаточных знаний студентов первых курсов ДГУ</a:t>
            </a:r>
            <a:endParaRPr lang="ru-RU" sz="5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7530060" cy="2351112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проведения</a:t>
            </a:r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– 29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2020 г.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656"/>
            <a:ext cx="9076353" cy="638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0" y="0"/>
            <a:ext cx="9145120" cy="630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48680"/>
            <a:ext cx="8266263" cy="496855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381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630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908"/>
            <a:ext cx="9144000" cy="635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0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630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81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69728"/>
            <a:ext cx="9144001" cy="571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98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9144001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4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381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636912"/>
            <a:ext cx="59698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83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9146240" cy="572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74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8990196" cy="6323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656"/>
            <a:ext cx="9175070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9144000" cy="5786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4" y="116632"/>
            <a:ext cx="9126506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76672"/>
            <a:ext cx="8931394" cy="5472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2010</TotalTime>
  <Words>17</Words>
  <Application>Microsoft Office PowerPoint</Application>
  <PresentationFormat>Экран (4:3)</PresentationFormat>
  <Paragraphs>9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Ретро</vt:lpstr>
      <vt:lpstr> Мониторинг остаточных знаний студентов первых курсов ДГУ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Тестирование на остаточные знания студентов 1 курсов </dc:title>
  <dc:creator>1</dc:creator>
  <cp:lastModifiedBy>админ</cp:lastModifiedBy>
  <cp:revision>307</cp:revision>
  <dcterms:created xsi:type="dcterms:W3CDTF">2016-09-28T08:43:48Z</dcterms:created>
  <dcterms:modified xsi:type="dcterms:W3CDTF">2020-11-07T08:44:58Z</dcterms:modified>
</cp:coreProperties>
</file>