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5"/>
  </p:notesMasterIdLst>
  <p:sldIdLst>
    <p:sldId id="257" r:id="rId2"/>
    <p:sldId id="286" r:id="rId3"/>
    <p:sldId id="259" r:id="rId4"/>
    <p:sldId id="270" r:id="rId5"/>
    <p:sldId id="266" r:id="rId6"/>
    <p:sldId id="271" r:id="rId7"/>
    <p:sldId id="289" r:id="rId8"/>
    <p:sldId id="287" r:id="rId9"/>
    <p:sldId id="269" r:id="rId10"/>
    <p:sldId id="272" r:id="rId11"/>
    <p:sldId id="291" r:id="rId12"/>
    <p:sldId id="293" r:id="rId13"/>
    <p:sldId id="294" r:id="rId14"/>
    <p:sldId id="296" r:id="rId15"/>
    <p:sldId id="295" r:id="rId16"/>
    <p:sldId id="292" r:id="rId17"/>
    <p:sldId id="267" r:id="rId18"/>
    <p:sldId id="290" r:id="rId19"/>
    <p:sldId id="288" r:id="rId20"/>
    <p:sldId id="273" r:id="rId21"/>
    <p:sldId id="274" r:id="rId22"/>
    <p:sldId id="275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18" autoAdjust="0"/>
  </p:normalViewPr>
  <p:slideViewPr>
    <p:cSldViewPr>
      <p:cViewPr varScale="1">
        <p:scale>
          <a:sx n="80" d="100"/>
          <a:sy n="80" d="100"/>
        </p:scale>
        <p:origin x="-152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243B0-0192-4BCD-AB5B-96C4FE30244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DDA49-E6D0-4780-88DF-AA81990B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8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DA49-E6D0-4780-88DF-AA81990B95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9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DA49-E6D0-4780-88DF-AA81990B955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3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7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2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2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532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17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92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9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67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5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1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1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9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8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4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8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2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8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52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52" y="764704"/>
            <a:ext cx="7772400" cy="329697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остаточных знаний студентов первых курсов ДГУ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284984"/>
            <a:ext cx="4608512" cy="2351112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– 1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2021 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48" y="0"/>
            <a:ext cx="9174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4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4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5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13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0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95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132" y="0"/>
            <a:ext cx="92261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9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6632"/>
            <a:ext cx="878497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6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4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BC5F512-0F6F-43D2-B804-E1A6E7956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0"/>
            <a:ext cx="9144000" cy="6852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5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2324</TotalTime>
  <Words>12</Words>
  <Application>Microsoft Office PowerPoint</Application>
  <PresentationFormat>Экран (4:3)</PresentationFormat>
  <Paragraphs>7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Контур</vt:lpstr>
      <vt:lpstr> Мониторинг остаточных знаний студентов первых курсов ДГУ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 на остаточные знания студентов 1 курсов </dc:title>
  <dc:creator>1</dc:creator>
  <cp:lastModifiedBy>Пользователь Gigabyte</cp:lastModifiedBy>
  <cp:revision>353</cp:revision>
  <dcterms:created xsi:type="dcterms:W3CDTF">2016-09-28T08:43:48Z</dcterms:created>
  <dcterms:modified xsi:type="dcterms:W3CDTF">2023-07-13T07:11:20Z</dcterms:modified>
</cp:coreProperties>
</file>