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6"/>
  </p:notesMasterIdLst>
  <p:sldIdLst>
    <p:sldId id="257" r:id="rId2"/>
    <p:sldId id="286" r:id="rId3"/>
    <p:sldId id="259" r:id="rId4"/>
    <p:sldId id="270" r:id="rId5"/>
    <p:sldId id="271" r:id="rId6"/>
    <p:sldId id="266" r:id="rId7"/>
    <p:sldId id="289" r:id="rId8"/>
    <p:sldId id="269" r:id="rId9"/>
    <p:sldId id="293" r:id="rId10"/>
    <p:sldId id="272" r:id="rId11"/>
    <p:sldId id="291" r:id="rId12"/>
    <p:sldId id="299" r:id="rId13"/>
    <p:sldId id="294" r:id="rId14"/>
    <p:sldId id="296" r:id="rId15"/>
    <p:sldId id="295" r:id="rId16"/>
    <p:sldId id="292" r:id="rId17"/>
    <p:sldId id="267" r:id="rId18"/>
    <p:sldId id="297" r:id="rId19"/>
    <p:sldId id="298" r:id="rId20"/>
    <p:sldId id="290" r:id="rId21"/>
    <p:sldId id="273" r:id="rId22"/>
    <p:sldId id="274" r:id="rId23"/>
    <p:sldId id="275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0418" autoAdjust="0"/>
  </p:normalViewPr>
  <p:slideViewPr>
    <p:cSldViewPr>
      <p:cViewPr varScale="1">
        <p:scale>
          <a:sx n="80" d="100"/>
          <a:sy n="80" d="100"/>
        </p:scale>
        <p:origin x="-13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243B0-0192-4BCD-AB5B-96C4FE302443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DDA49-E6D0-4780-88DF-AA81990B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8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DA49-E6D0-4780-88DF-AA81990B95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9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DA49-E6D0-4780-88DF-AA81990B955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3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789040"/>
            <a:ext cx="4608512" cy="2351112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октября 2022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52" y="764704"/>
            <a:ext cx="7772400" cy="329697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остаточных знаний студентов первых курсов ДГУ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" y="0"/>
            <a:ext cx="9142066" cy="435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979"/>
            <a:ext cx="9144000" cy="250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7"/>
            <a:ext cx="9144000" cy="237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6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9" y="0"/>
            <a:ext cx="9143999" cy="45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5" y="4581127"/>
            <a:ext cx="9126090" cy="227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4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6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6" y="4509119"/>
            <a:ext cx="9158436" cy="234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8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7"/>
            <a:ext cx="9144000" cy="447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27" y="4437112"/>
            <a:ext cx="9169127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2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" y="3175"/>
            <a:ext cx="9130630" cy="436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5"/>
            <a:ext cx="9144000" cy="249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1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429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4294932"/>
            <a:ext cx="9144000" cy="256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1"/>
            <a:ext cx="914400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1"/>
            <a:ext cx="9144000" cy="270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1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0" y="-11781"/>
            <a:ext cx="9147770" cy="4160861"/>
          </a:xfrm>
          <a:prstGeom prst="rect">
            <a:avLst/>
          </a:prstGeom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0804"/>
            <a:ext cx="9144000" cy="270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8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0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9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" y="4699992"/>
            <a:ext cx="9129861" cy="215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0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8" y="-238125"/>
            <a:ext cx="9172097" cy="709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3" y="0"/>
            <a:ext cx="91588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"/>
            <a:ext cx="9144000" cy="45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2" y="4581128"/>
            <a:ext cx="9158461" cy="227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0824"/>
            <a:ext cx="91440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62" y="0"/>
            <a:ext cx="9159961" cy="4509119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19"/>
            <a:ext cx="9143999" cy="234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25"/>
            <a:ext cx="9144000" cy="460725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3198"/>
            <a:ext cx="9137104" cy="230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4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" y="1"/>
            <a:ext cx="9137476" cy="429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144000" cy="266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9144000" cy="44675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" y="4437112"/>
            <a:ext cx="9135194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6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3857</TotalTime>
  <Words>12</Words>
  <Application>Microsoft Office PowerPoint</Application>
  <PresentationFormat>Экран (4:3)</PresentationFormat>
  <Paragraphs>7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 Мониторинг остаточных знаний студентов первых курсов ДГУ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Тестирование на остаточные знания студентов 1 курсов </dc:title>
  <dc:creator>1</dc:creator>
  <cp:lastModifiedBy>Пользователь Gigabyte</cp:lastModifiedBy>
  <cp:revision>400</cp:revision>
  <dcterms:created xsi:type="dcterms:W3CDTF">2016-09-28T08:43:48Z</dcterms:created>
  <dcterms:modified xsi:type="dcterms:W3CDTF">2023-07-13T07:11:32Z</dcterms:modified>
</cp:coreProperties>
</file>